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4" r:id="rId10"/>
    <p:sldId id="275" r:id="rId11"/>
    <p:sldId id="276" r:id="rId12"/>
    <p:sldId id="271" r:id="rId13"/>
    <p:sldId id="272" r:id="rId14"/>
    <p:sldId id="273" r:id="rId15"/>
    <p:sldId id="277" r:id="rId16"/>
    <p:sldId id="278" r:id="rId17"/>
    <p:sldId id="279" r:id="rId18"/>
    <p:sldId id="280" r:id="rId19"/>
    <p:sldId id="281" r:id="rId20"/>
    <p:sldId id="282" r:id="rId21"/>
    <p:sldId id="26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-1" y="0"/>
            <a:ext cx="92122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-1" y="0"/>
            <a:ext cx="92122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6845" t="18554" r="17969" b="16015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50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9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16113" t="18554" r="17968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785926"/>
            <a:ext cx="778610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Дякую за увагу</a:t>
            </a:r>
            <a:r>
              <a:rPr lang="ru-RU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ru-RU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</TotalTime>
  <Words>4</Words>
  <PresentationFormat>Экран (4:3)</PresentationFormat>
  <Paragraphs>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6</cp:revision>
  <dcterms:modified xsi:type="dcterms:W3CDTF">2022-11-28T11:19:06Z</dcterms:modified>
</cp:coreProperties>
</file>