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500033" y="357166"/>
            <a:ext cx="8067391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5380" t="18554" r="16504" b="13086"/>
          <a:stretch>
            <a:fillRect/>
          </a:stretch>
        </p:blipFill>
        <p:spPr bwMode="auto">
          <a:xfrm>
            <a:off x="571472" y="357166"/>
            <a:ext cx="8072494" cy="6076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571471" y="357166"/>
            <a:ext cx="7980645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642910" y="428604"/>
            <a:ext cx="7972481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642910" y="357166"/>
            <a:ext cx="8067391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714348" y="500042"/>
            <a:ext cx="787757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500034" y="428604"/>
            <a:ext cx="7980645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5380" t="18554" r="16504" b="13086"/>
          <a:stretch>
            <a:fillRect/>
          </a:stretch>
        </p:blipFill>
        <p:spPr bwMode="auto">
          <a:xfrm>
            <a:off x="571471" y="428604"/>
            <a:ext cx="7972481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500033" y="500042"/>
            <a:ext cx="8143933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500033" y="428604"/>
            <a:ext cx="8286809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007" y="2967335"/>
            <a:ext cx="54191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/>
                <a:solidFill>
                  <a:schemeClr val="accent3"/>
                </a:solidFill>
                <a:effectLst/>
              </a:rPr>
              <a:t>Дякую за увагу!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</TotalTime>
  <Words>4</Words>
  <PresentationFormat>Экран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lysenko-sa</cp:lastModifiedBy>
  <cp:revision>2</cp:revision>
  <dcterms:modified xsi:type="dcterms:W3CDTF">2022-11-21T08:30:27Z</dcterms:modified>
</cp:coreProperties>
</file>