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5380" t="18554" r="17236" b="140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40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15381" t="18554" r="17969" b="160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40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40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l="16113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 l="15381" t="18555" r="16504" b="140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 l="16113" t="18554" r="17236" b="140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 l="15380" t="18554" r="17236" b="140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 l="15381" t="19531" r="17236" b="140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 l="15381" t="18554" r="16504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 l="14648" t="18554" r="16504" b="13086"/>
          <a:stretch>
            <a:fillRect/>
          </a:stretch>
        </p:blipFill>
        <p:spPr bwMode="auto">
          <a:xfrm>
            <a:off x="0" y="0"/>
            <a:ext cx="92093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40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 l="15381" t="18554" r="16504" b="13086"/>
          <a:stretch>
            <a:fillRect/>
          </a:stretch>
        </p:blipFill>
        <p:spPr bwMode="auto">
          <a:xfrm>
            <a:off x="-1" y="0"/>
            <a:ext cx="911134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 l="15381" t="18554" r="16504" b="13086"/>
          <a:stretch>
            <a:fillRect/>
          </a:stretch>
        </p:blipFill>
        <p:spPr bwMode="auto">
          <a:xfrm>
            <a:off x="-1" y="0"/>
            <a:ext cx="911134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 l="15381" t="18554" r="16504" b="13086"/>
          <a:stretch>
            <a:fillRect/>
          </a:stretch>
        </p:blipFill>
        <p:spPr bwMode="auto">
          <a:xfrm>
            <a:off x="-1" y="0"/>
            <a:ext cx="91112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 l="15380" t="18554" r="17236" b="140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 l="15381" t="18554" r="16504" b="14062"/>
          <a:stretch>
            <a:fillRect/>
          </a:stretch>
        </p:blipFill>
        <p:spPr bwMode="auto">
          <a:xfrm>
            <a:off x="-1" y="0"/>
            <a:ext cx="924339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 l="15381" t="18554" r="16504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 l="15381" t="18554" r="17236" b="1308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0</Words>
  <PresentationFormat>Экран (4:3)</PresentationFormat>
  <Paragraphs>0</Paragraphs>
  <Slides>56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lysenko-sa</cp:lastModifiedBy>
  <cp:revision>22</cp:revision>
  <dcterms:modified xsi:type="dcterms:W3CDTF">2022-11-21T12:30:04Z</dcterms:modified>
</cp:coreProperties>
</file>