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6113" t="24414" r="14306" b="22851"/>
          <a:stretch>
            <a:fillRect/>
          </a:stretch>
        </p:blipFill>
        <p:spPr bwMode="auto">
          <a:xfrm>
            <a:off x="-30449" y="785794"/>
            <a:ext cx="9174449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6113" t="24414" r="14306" b="22851"/>
          <a:stretch>
            <a:fillRect/>
          </a:stretch>
        </p:blipFill>
        <p:spPr bwMode="auto">
          <a:xfrm>
            <a:off x="0" y="714356"/>
            <a:ext cx="9174449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16113" t="24414" r="14306" b="22851"/>
          <a:stretch>
            <a:fillRect/>
          </a:stretch>
        </p:blipFill>
        <p:spPr bwMode="auto">
          <a:xfrm>
            <a:off x="0" y="857232"/>
            <a:ext cx="9174449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6113" t="24414" r="14306" b="21875"/>
          <a:stretch>
            <a:fillRect/>
          </a:stretch>
        </p:blipFill>
        <p:spPr bwMode="auto">
          <a:xfrm>
            <a:off x="12966" y="785794"/>
            <a:ext cx="9131034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16113" t="24414" r="14306" b="22851"/>
          <a:stretch>
            <a:fillRect/>
          </a:stretch>
        </p:blipFill>
        <p:spPr bwMode="auto">
          <a:xfrm>
            <a:off x="0" y="714356"/>
            <a:ext cx="9174449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16113" t="24414" r="14306" b="22851"/>
          <a:stretch>
            <a:fillRect/>
          </a:stretch>
        </p:blipFill>
        <p:spPr bwMode="auto">
          <a:xfrm>
            <a:off x="0" y="785794"/>
            <a:ext cx="9174449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16113" t="24414" r="14306" b="22851"/>
          <a:stretch>
            <a:fillRect/>
          </a:stretch>
        </p:blipFill>
        <p:spPr bwMode="auto">
          <a:xfrm>
            <a:off x="0" y="1000108"/>
            <a:ext cx="9174449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 l="16113" t="24414" r="14306" b="22851"/>
          <a:stretch>
            <a:fillRect/>
          </a:stretch>
        </p:blipFill>
        <p:spPr bwMode="auto">
          <a:xfrm>
            <a:off x="0" y="714356"/>
            <a:ext cx="9174449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16113" t="25390" r="15039" b="22851"/>
          <a:stretch>
            <a:fillRect/>
          </a:stretch>
        </p:blipFill>
        <p:spPr bwMode="auto">
          <a:xfrm>
            <a:off x="0" y="928670"/>
            <a:ext cx="9144001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16113" t="24414" r="14306" b="22851"/>
          <a:stretch>
            <a:fillRect/>
          </a:stretch>
        </p:blipFill>
        <p:spPr bwMode="auto">
          <a:xfrm>
            <a:off x="0" y="785794"/>
            <a:ext cx="9174449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0</Words>
  <PresentationFormat>Экран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lysenko-sa</cp:lastModifiedBy>
  <cp:revision>2</cp:revision>
  <dcterms:modified xsi:type="dcterms:W3CDTF">2022-11-11T09:21:07Z</dcterms:modified>
</cp:coreProperties>
</file>