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6845" t="28320" r="16504" b="20898"/>
          <a:stretch>
            <a:fillRect/>
          </a:stretch>
        </p:blipFill>
        <p:spPr bwMode="auto">
          <a:xfrm>
            <a:off x="-1" y="928670"/>
            <a:ext cx="9126205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6845" t="28320" r="16504" b="20898"/>
          <a:stretch>
            <a:fillRect/>
          </a:stretch>
        </p:blipFill>
        <p:spPr bwMode="auto">
          <a:xfrm>
            <a:off x="-1" y="857232"/>
            <a:ext cx="9126205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6113" t="28320" r="16504" b="20898"/>
          <a:stretch>
            <a:fillRect/>
          </a:stretch>
        </p:blipFill>
        <p:spPr bwMode="auto">
          <a:xfrm>
            <a:off x="0" y="857232"/>
            <a:ext cx="914400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6113" t="29297" r="16504" b="20898"/>
          <a:stretch>
            <a:fillRect/>
          </a:stretch>
        </p:blipFill>
        <p:spPr bwMode="auto">
          <a:xfrm>
            <a:off x="-1" y="785794"/>
            <a:ext cx="9149667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6845" t="28320" r="16504" b="21875"/>
          <a:stretch>
            <a:fillRect/>
          </a:stretch>
        </p:blipFill>
        <p:spPr bwMode="auto">
          <a:xfrm>
            <a:off x="0" y="857231"/>
            <a:ext cx="9144000" cy="5124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6113" t="29297" r="16504" b="19922"/>
          <a:stretch>
            <a:fillRect/>
          </a:stretch>
        </p:blipFill>
        <p:spPr bwMode="auto">
          <a:xfrm>
            <a:off x="0" y="857232"/>
            <a:ext cx="914400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6846" t="28320" r="17236" b="20898"/>
          <a:stretch>
            <a:fillRect/>
          </a:stretch>
        </p:blipFill>
        <p:spPr bwMode="auto">
          <a:xfrm>
            <a:off x="-1" y="642918"/>
            <a:ext cx="9149559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16845" t="29297" r="16504" b="20898"/>
          <a:stretch>
            <a:fillRect/>
          </a:stretch>
        </p:blipFill>
        <p:spPr bwMode="auto">
          <a:xfrm>
            <a:off x="0" y="714356"/>
            <a:ext cx="914400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16845" t="28320" r="16504" b="20898"/>
          <a:stretch>
            <a:fillRect/>
          </a:stretch>
        </p:blipFill>
        <p:spPr bwMode="auto">
          <a:xfrm>
            <a:off x="-1" y="714356"/>
            <a:ext cx="9126205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16113" t="28320" r="16504" b="20898"/>
          <a:stretch>
            <a:fillRect/>
          </a:stretch>
        </p:blipFill>
        <p:spPr bwMode="auto">
          <a:xfrm>
            <a:off x="0" y="714356"/>
            <a:ext cx="914400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16845" t="29297" r="16504" b="20898"/>
          <a:stretch>
            <a:fillRect/>
          </a:stretch>
        </p:blipFill>
        <p:spPr bwMode="auto">
          <a:xfrm>
            <a:off x="0" y="642918"/>
            <a:ext cx="914400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16845" t="28320" r="16504" b="19922"/>
          <a:stretch>
            <a:fillRect/>
          </a:stretch>
        </p:blipFill>
        <p:spPr bwMode="auto">
          <a:xfrm>
            <a:off x="0" y="642918"/>
            <a:ext cx="914400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4414" y="2357430"/>
            <a:ext cx="720819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Дякую за увагу!</a:t>
            </a:r>
            <a:endParaRPr lang="uk-UA" sz="8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</TotalTime>
  <Words>4</Words>
  <PresentationFormat>Экран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lysenko-sa</cp:lastModifiedBy>
  <cp:revision>2</cp:revision>
  <dcterms:modified xsi:type="dcterms:W3CDTF">2022-11-24T08:19:03Z</dcterms:modified>
</cp:coreProperties>
</file>