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63" r:id="rId29"/>
    <p:sldId id="264" r:id="rId30"/>
    <p:sldId id="265" r:id="rId31"/>
    <p:sldId id="286" r:id="rId32"/>
    <p:sldId id="287" r:id="rId33"/>
    <p:sldId id="288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15381" t="18554" r="16504" b="13086"/>
          <a:stretch>
            <a:fillRect/>
          </a:stretch>
        </p:blipFill>
        <p:spPr bwMode="auto">
          <a:xfrm>
            <a:off x="-1" y="0"/>
            <a:ext cx="911134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406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15381" t="18554" r="16504" b="14062"/>
          <a:stretch>
            <a:fillRect/>
          </a:stretch>
        </p:blipFill>
        <p:spPr bwMode="auto">
          <a:xfrm>
            <a:off x="-1" y="0"/>
            <a:ext cx="924339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 l="15381" t="18554" r="16504" b="1406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/>
          <a:srcRect l="15576" t="18750" r="17041" b="1289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 l="15381" t="18554" r="16504" b="130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 l="15381" t="19531" r="17236" b="130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 l="15381" t="18554" r="16504" b="1406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 l="15381" t="18554" r="16504" b="130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 l="15381" t="19531" r="16504" b="130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 l="15381" t="18554" r="16504" b="1406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 l="15381" t="18554" r="16504" b="130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406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1428736"/>
            <a:ext cx="847379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9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Дякую за увагу</a:t>
            </a:r>
            <a:r>
              <a:rPr lang="ru-RU" sz="9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!</a:t>
            </a:r>
            <a:endParaRPr lang="ru-RU" sz="9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15</TotalTime>
  <Words>4</Words>
  <PresentationFormat>Экран (4:3)</PresentationFormat>
  <Paragraphs>1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lysenko-sa</cp:lastModifiedBy>
  <cp:revision>3</cp:revision>
  <dcterms:modified xsi:type="dcterms:W3CDTF">2022-11-28T09:54:20Z</dcterms:modified>
</cp:coreProperties>
</file>