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662" t="25390" r="3481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662" t="25390" r="3481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662" t="25390" r="3481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662" t="25390" r="34814" b="12109"/>
          <a:stretch>
            <a:fillRect/>
          </a:stretch>
        </p:blipFill>
        <p:spPr bwMode="auto">
          <a:xfrm>
            <a:off x="0" y="-1"/>
            <a:ext cx="9144000" cy="6966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3662" t="25390" r="3481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929" t="25390" r="34814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929" t="25390" r="34814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3662" t="25390" r="3481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3662" t="25390" r="3481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929" t="25390" r="3481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3662" t="25390" r="3481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000240"/>
            <a:ext cx="70969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Дякую за увагу</a:t>
            </a:r>
            <a:r>
              <a:rPr lang="uk-U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!</a:t>
            </a:r>
            <a:endParaRPr lang="uk-UA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</TotalTime>
  <Words>4</Words>
  <PresentationFormat>Экран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lysenko-sa</cp:lastModifiedBy>
  <cp:revision>2</cp:revision>
  <dcterms:modified xsi:type="dcterms:W3CDTF">2022-11-24T07:55:34Z</dcterms:modified>
</cp:coreProperties>
</file>