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85" r:id="rId34"/>
    <p:sldId id="28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662" t="17578" r="35547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929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19922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19922"/>
          <a:stretch>
            <a:fillRect/>
          </a:stretch>
        </p:blipFill>
        <p:spPr bwMode="auto">
          <a:xfrm>
            <a:off x="0" y="-1"/>
            <a:ext cx="9144000" cy="696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199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929" t="17578" r="34814" b="20898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3662" t="18554" r="34814" b="199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929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929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199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3662" t="17578" r="35546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929" t="17578" r="34814" b="199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199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3662" t="17578" r="34814" b="19922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071678"/>
            <a:ext cx="65830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Дякую за увагу!</a:t>
            </a:r>
            <a:endParaRPr lang="uk-UA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</TotalTime>
  <Words>4</Words>
  <PresentationFormat>Экран (4:3)</PresentationFormat>
  <Paragraphs>1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8</cp:revision>
  <dcterms:modified xsi:type="dcterms:W3CDTF">2022-11-23T08:29:52Z</dcterms:modified>
</cp:coreProperties>
</file>