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6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2" r:id="rId16"/>
    <p:sldId id="273" r:id="rId17"/>
    <p:sldId id="274" r:id="rId18"/>
    <p:sldId id="275" r:id="rId19"/>
    <p:sldId id="276" r:id="rId20"/>
    <p:sldId id="271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-102" y="-54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379DFAB-0831-4B7C-A1D4-CF026A2B7C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592BA73F-4A95-445D-A708-B22D7C26C4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51CE82E-52A7-42B1-8210-04C729CDA9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41793-BE32-4E87-9A81-823F6AC09458}" type="datetimeFigureOut">
              <a:rPr lang="ru-RU" smtClean="0"/>
              <a:t>пт 17.02.23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4657282-19CA-466A-A0AB-24D0F5543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83A92A17-9580-4790-ACF8-921664859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38577-E518-459E-B80D-D89A854EB5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5322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0CB9DEF-0DD8-4D97-83C4-7A89F2046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4F01655-7B04-4715-9DA0-09B5901C56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4BA0665-B2F4-492F-8E3B-909B8E3A40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41793-BE32-4E87-9A81-823F6AC09458}" type="datetimeFigureOut">
              <a:rPr lang="ru-RU" smtClean="0"/>
              <a:t>пт 17.02.23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320135E-D39A-42DA-8932-5B6866CCC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6DFB7AF-6A98-4B53-8CE2-86B1D97A6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38577-E518-459E-B80D-D89A854EB5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6431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114E9DE-27B4-4538-873B-1BF5EDFD1E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E2C75A08-1E6C-4851-867F-0159A71CFA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490A221-AEBB-4BB3-947E-91D8583A9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41793-BE32-4E87-9A81-823F6AC09458}" type="datetimeFigureOut">
              <a:rPr lang="ru-RU" smtClean="0"/>
              <a:t>пт 17.02.23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D286B13-4550-4FBB-A71E-ED5C6FD967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E2248F3-99C1-4604-B0F6-E904029A3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38577-E518-459E-B80D-D89A854EB5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13897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1DE0642-77A8-45C0-9987-EE0F0DDAA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4302C16-5918-4158-8300-0096579BCD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F708F148-2EB3-4999-83CD-AF1E32F89C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1766E8F4-8A8A-44F4-82BE-05EE7A3E91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41793-BE32-4E87-9A81-823F6AC09458}" type="datetimeFigureOut">
              <a:rPr lang="ru-RU" smtClean="0"/>
              <a:t>пт 17.02.23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060A455D-C5CF-4930-9E5A-B361AC679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43BA2E67-CA3B-45C3-A5F0-1866CEB13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38577-E518-459E-B80D-D89A854EB5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95277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E7B792C-4A98-4C01-BDDA-2C1E0E588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7A604398-D6D3-4242-84F4-2EB4E4D510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51B5F7DD-A739-4CFE-A634-3A81DC3DAB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E6ED7910-1517-4292-A927-D79C1B3736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F02BD6F0-B2B5-4A6C-B0E0-7119EAE1BE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B383B706-E340-4CC3-A8A5-CA5E8E2AC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41793-BE32-4E87-9A81-823F6AC09458}" type="datetimeFigureOut">
              <a:rPr lang="ru-RU" smtClean="0"/>
              <a:t>пт 17.02.23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40496B31-15AC-4A1D-BD7E-5628D9C5F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57D62FB2-DB1C-4775-B201-F0E6205F9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38577-E518-459E-B80D-D89A854EB5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60455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C757F9B-6E17-4DC4-AED5-1B7B9F36C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A7E75A4D-7747-4250-B543-0E2E3216B2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41793-BE32-4E87-9A81-823F6AC09458}" type="datetimeFigureOut">
              <a:rPr lang="ru-RU" smtClean="0"/>
              <a:t>пт 17.02.23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B2A34EC8-2398-4B3A-8711-B61682F65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634CAE61-8A1B-4095-A47A-60B15AF76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38577-E518-459E-B80D-D89A854EB5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0829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896D67FB-E0DF-4344-BEA7-41CDC3C78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41793-BE32-4E87-9A81-823F6AC09458}" type="datetimeFigureOut">
              <a:rPr lang="ru-RU" smtClean="0"/>
              <a:t>пт 17.02.23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59CD591A-1F2B-45F7-A484-08AEEDAD08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D9B76112-AAC0-4A46-A1A9-812F897DB2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38577-E518-459E-B80D-D89A854EB5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8646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6E71162-6A55-4F9C-9730-C450A7CBD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C603FC8-BC1F-48CF-BE50-BCFC2CE16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F7CD6C99-C0D9-452D-8B47-656E0ADE9F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4FBD533B-F741-40C3-9282-EE299F16E2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41793-BE32-4E87-9A81-823F6AC09458}" type="datetimeFigureOut">
              <a:rPr lang="ru-RU" smtClean="0"/>
              <a:t>пт 17.02.23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3BC1ED58-DAC0-4318-903B-303229789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76BB7EA6-296B-44D7-BFAC-7419CA70FF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38577-E518-459E-B80D-D89A854EB5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62813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1EE8E57-3116-4AEE-9336-04007863B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D3FF21BA-1634-4EED-9866-59DC5780D6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A096BAE0-4FBE-4E5B-9B37-47EADF2DF8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E3B76308-7F9F-4B4F-9D29-FC0BDDCEE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41793-BE32-4E87-9A81-823F6AC09458}" type="datetimeFigureOut">
              <a:rPr lang="ru-RU" smtClean="0"/>
              <a:t>пт 17.02.23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1DA98EB3-E2C3-4BF0-A013-AFA7E010A6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37F02326-917B-4C36-9479-83C0D50C9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38577-E518-459E-B80D-D89A854EB5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7650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4A2B5EA-5B9A-47B9-B0E7-1FC3CB2DD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B26BBBDE-F712-4844-9C9F-A1996902C2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FE4F087-DCA8-4A18-B149-9E395F2EFA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41793-BE32-4E87-9A81-823F6AC09458}" type="datetimeFigureOut">
              <a:rPr lang="ru-RU" smtClean="0"/>
              <a:t>пт 17.02.23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0550038-A18B-44E7-A12C-C4A4B1DA1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C65B471-9A55-4757-B883-5E886C4C4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38577-E518-459E-B80D-D89A854EB5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6520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B67CFBB4-8AC1-4B74-84EA-C9410BA035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15D961B6-F945-4DD4-9F5C-02AB271BC1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284F92F-4AEE-4E34-ABAD-79102A3C4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41793-BE32-4E87-9A81-823F6AC09458}" type="datetimeFigureOut">
              <a:rPr lang="ru-RU" smtClean="0"/>
              <a:t>пт 17.02.23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20EE672-38FE-4980-A8A1-E910F93F71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FE9479B-9BFD-4FA7-AD3D-3F710463A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38577-E518-459E-B80D-D89A854EB5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6916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16BB8D0-FF4C-4C4C-AFF9-5C0F1C7D7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DFD42623-CB6B-4358-BCE2-A305E3809D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3542CA4-F871-4A2B-B515-68C0DC146C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141793-BE32-4E87-9A81-823F6AC09458}" type="datetimeFigureOut">
              <a:rPr lang="ru-RU" smtClean="0"/>
              <a:t>пт 17.02.23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AD3B2ED7-F1B6-478C-A1FC-763F0B834F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E587563-C36F-48E0-820C-0FB9BF94D3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638577-E518-459E-B80D-D89A854EB5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8872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C1121D4-FED4-422E-9835-933F5D8135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xmlns="" id="{61BDF67A-048E-4FBD-AA45-47D81D4F0F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27089" y="-280826"/>
            <a:ext cx="12335630" cy="71388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549262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38A4DFB-0C3A-4755-B789-7CD6AFD071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xmlns="" id="{4DED71C6-5E69-4978-A942-25DEBD8DF6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34642" y="-5590"/>
            <a:ext cx="12226641" cy="6863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3351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1565AF1-5356-4AD9-BD71-E73D53D4FEC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4AE56612-64FE-490D-8CDC-0BA072954B8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1719C3B6-C53C-43ED-9005-3DA0762F022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03" t="13144" r="27225" b="18556"/>
          <a:stretch/>
        </p:blipFill>
        <p:spPr bwMode="auto">
          <a:xfrm>
            <a:off x="75541" y="75185"/>
            <a:ext cx="12040918" cy="670763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344315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8661A3C-6FC2-4B42-994E-B1B155970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xmlns="" id="{41DC5013-4F6C-43FE-B885-5711888B24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405544" cy="6907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7669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B95423F-879F-4DC2-A753-D90156734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xmlns="" id="{72C15DA2-C02A-4E74-9852-09928BEC8D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7858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5263150-C1AB-4461-8775-30DA30123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xmlns="" id="{0E32B7BC-CB99-482E-B133-CF7E37A301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760" y="-38376"/>
            <a:ext cx="12265816" cy="6896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3614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3D47564-83D1-4859-BDF1-C248784E3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xmlns="" id="{811A196E-8D28-477A-BD58-4C61E26844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71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EE84362-F0EA-48A0-AB1D-70B1D5AFD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xmlns="" id="{427F8959-1818-40BF-9C28-290330539A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7220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1030F38-1742-4550-BD1B-E3286CE0FC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xmlns="" id="{40B8A548-ACDB-4A30-B0B8-228EAD4F4B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3750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EE4034D-15B9-4DA4-BBC7-26A8F6CA2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xmlns="" id="{E01A37EA-636F-449F-8FF0-8D935181E9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0"/>
            <a:ext cx="12308541" cy="6929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5064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68127C9-2C26-4133-A757-614C899E9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xmlns="" id="{F85E29F6-DED8-4FC5-93FE-7CA3EE8A7E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9789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48BF75F-2334-4D1C-BB44-769264CBE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xmlns="" id="{528A7D17-4162-4A67-8761-50609CBF28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4991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3851647-7F1F-47C9-AC42-357A6BCA5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xmlns="" id="{39D7F924-78BC-4919-A2BC-A789653185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07576"/>
            <a:ext cx="9083299" cy="6750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3939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EBDA81F-B17D-40BC-8C39-0F8F27DCC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xmlns="" id="{31752464-A519-42F8-8844-CB03B085B3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2422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3F586E9-6309-4CB3-8A65-0CFC2D29E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7E11BE95-D3D5-4DC9-991E-314A600E37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1230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1E29646-07B8-4505-925F-2F02007883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xmlns="" id="{12993529-BF79-4F8F-9890-2822545D75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16852"/>
            <a:ext cx="12129246" cy="6841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337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2F07EB4-9590-4B94-9109-B5596A54D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xmlns="" id="{C3AC369D-1C1F-4225-BCD8-4BB3602509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8151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37522EE-1DE6-484E-96EC-BF783D870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xmlns="" id="{93B66406-8FB5-4FC3-B2C9-4CAD52346B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0267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3E4F752-5411-4786-B1C1-1F3CE651A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0EA7E1C-C6A7-4CB3-A9CF-ED2FF7E035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B47D26BB-38D7-4CD1-AAD1-BD1567E161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2547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3378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9735D0B-4789-4050-9D70-5F0858E4D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4777" y="1281953"/>
            <a:ext cx="2994212" cy="37651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9827956-B80F-450E-990C-006CEA5ABA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15553" y="1927413"/>
            <a:ext cx="4814047" cy="27521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4800" dirty="0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37FE04CB-51A2-4895-9795-6633503F01BD}"/>
              </a:ext>
            </a:extLst>
          </p:cNvPr>
          <p:cNvSpPr/>
          <p:nvPr/>
        </p:nvSpPr>
        <p:spPr>
          <a:xfrm>
            <a:off x="838200" y="502025"/>
            <a:ext cx="10515599" cy="5674938"/>
          </a:xfrm>
          <a:prstGeom prst="ellipse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БЕРЕЖІТЬ</a:t>
            </a:r>
            <a:r>
              <a:rPr lang="uk-UA" dirty="0"/>
              <a:t> </a:t>
            </a:r>
            <a:r>
              <a:rPr lang="uk-UA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СВОЄ</a:t>
            </a:r>
            <a:r>
              <a:rPr lang="uk-UA" dirty="0"/>
              <a:t> </a:t>
            </a:r>
            <a:r>
              <a:rPr lang="uk-UA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</a:t>
            </a:r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Я!!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145298604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TM03457515[[fn=Вид]]</Template>
  <TotalTime>104</TotalTime>
  <Words>6</Words>
  <Application>Microsoft Office PowerPoint</Application>
  <PresentationFormat>Произвольный</PresentationFormat>
  <Paragraphs>1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Виктория</cp:lastModifiedBy>
  <cp:revision>19</cp:revision>
  <dcterms:created xsi:type="dcterms:W3CDTF">2023-02-17T07:07:06Z</dcterms:created>
  <dcterms:modified xsi:type="dcterms:W3CDTF">2023-02-17T09:01:13Z</dcterms:modified>
</cp:coreProperties>
</file>