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3849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288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166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0681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9586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187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0018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153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9758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7164" y="0"/>
            <a:ext cx="92111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680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6069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1332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720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153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287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2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2106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287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36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9679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0</Words>
  <PresentationFormat>Экран (4:3)</PresentationFormat>
  <Paragraphs>0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Teacher</dc:creator>
  <cp:lastModifiedBy>Teacher</cp:lastModifiedBy>
  <cp:revision>5</cp:revision>
  <dcterms:created xsi:type="dcterms:W3CDTF">2023-09-26T10:10:10Z</dcterms:created>
  <dcterms:modified xsi:type="dcterms:W3CDTF">2023-09-27T07:43:02Z</dcterms:modified>
</cp:coreProperties>
</file>