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27.09.2023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27.09.2023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27.09.2023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27.09.2023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27.09.2023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27.09.2023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000216"/>
            <a:ext cx="9220235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 rot="20767508">
            <a:off x="2857488" y="571480"/>
            <a:ext cx="317747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 О Я</a:t>
            </a:r>
            <a:endParaRPr lang="ru-RU" sz="8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28</TotalTime>
  <Words>3</Words>
  <PresentationFormat>Экран (4:3)</PresentationFormat>
  <Paragraphs>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Teacher</dc:creator>
  <cp:lastModifiedBy>Teacher</cp:lastModifiedBy>
  <cp:revision>5</cp:revision>
  <dcterms:created xsi:type="dcterms:W3CDTF">2023-09-26T10:09:09Z</dcterms:created>
  <dcterms:modified xsi:type="dcterms:W3CDTF">2023-09-27T09:52:58Z</dcterms:modified>
</cp:coreProperties>
</file>