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25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40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91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25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PresentationFormat>Экран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Teacher</cp:lastModifiedBy>
  <cp:revision>7</cp:revision>
  <dcterms:created xsi:type="dcterms:W3CDTF">2023-09-26T10:10:13Z</dcterms:created>
  <dcterms:modified xsi:type="dcterms:W3CDTF">2023-09-27T07:00:15Z</dcterms:modified>
</cp:coreProperties>
</file>